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256" r:id="rId3"/>
    <p:sldId id="257" r:id="rId4"/>
    <p:sldId id="298" r:id="rId5"/>
    <p:sldId id="258" r:id="rId6"/>
    <p:sldId id="297" r:id="rId7"/>
    <p:sldId id="296" r:id="rId8"/>
    <p:sldId id="295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B765E-F9B7-4836-9623-3BAB4A09879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4FDAC-25A5-44F5-9E1B-114EE44E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FDAC-25A5-44F5-9E1B-114EE44E48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2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4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4178-B188-4BBE-B680-0859FA9DF08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6556-AEEA-40D6-BA40-1AFD130D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657350" y="2455071"/>
            <a:ext cx="5829300" cy="1102519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xfrm>
            <a:off x="2114550" y="4757738"/>
            <a:ext cx="480060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HĐTNHN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9" y="1312070"/>
            <a:ext cx="6858000" cy="33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5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440"/>
            <a:ext cx="9144000" cy="57075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70" y="2286000"/>
            <a:ext cx="8458200" cy="2175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plastic">
              <a:bevelT w="25400" h="55880"/>
              <a:bevelB w="25400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2">
                  <a:lumMod val="20000"/>
                  <a:lumOff val="8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800" b="1" cap="none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TÔN TRỌNG</a:t>
            </a:r>
            <a:endParaRPr lang="en-US" sz="4800" b="1" cap="none" spc="5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rial Narrow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800" b="1" cap="none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NGƯỜI LAO ĐỘNG </a:t>
            </a:r>
            <a:endParaRPr lang="vi-VN" sz="4800" b="1" cap="none" spc="5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503" y="0"/>
            <a:ext cx="8531951" cy="9863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plastic">
              <a:bevelT w="25400" h="55880"/>
              <a:bevelB w="25400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2">
                  <a:lumMod val="20000"/>
                  <a:lumOff val="8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 6</a:t>
            </a:r>
            <a:r>
              <a:rPr lang="vi-VN" sz="4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cap="none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399" y="157232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tx2">
                  <a:lumMod val="75000"/>
                </a:schemeClr>
              </a:extrusionClr>
            </a:sp3d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rabia" pitchFamily="34" charset="0"/>
              </a:rPr>
              <a:t>CHỦ ĐỀ 9: </a:t>
            </a:r>
            <a:endParaRPr lang="en-US" sz="4000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99" y="1349276"/>
            <a:ext cx="7543801" cy="2308324"/>
          </a:xfrm>
          <a:prstGeom prst="rect">
            <a:avLst/>
          </a:prstGeom>
          <a:noFill/>
          <a:ln w="22225" cmpd="sng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1828" y="3962400"/>
            <a:ext cx="5943600" cy="169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 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915" y="61877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tx2">
                  <a:lumMod val="75000"/>
                </a:schemeClr>
              </a:extrusionClr>
            </a:sp3d>
          </a:bodyPr>
          <a:lstStyle/>
          <a:p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TÔN TRỌNG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LAO ĐỘNG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28" y="1305428"/>
            <a:ext cx="904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" y="1857309"/>
            <a:ext cx="377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KỂ TÊN MỘT SỐ NGHỀ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72" y="4125686"/>
            <a:ext cx="6711044" cy="267765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GV chia lớp thành 6 nhóm, giao nhiệm vụ cho các nhóm.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Mỗi nhóm cử 2 đại diện: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+ 1 người  làm người phỏng vấn.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+ 1 người làm thư kí (ghi nhận lại)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nhóm làm việc theo sự phân chia: Nhóm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2; 2  3, 3 4; 4 5, 5 6, 6 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029" y="2405734"/>
            <a:ext cx="8153400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7" y="358140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việc: </a:t>
            </a:r>
            <a:endParaRPr lang="en-US" sz="2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5341" y="3995678"/>
            <a:ext cx="2291444" cy="2862322"/>
          </a:xfrm>
          <a:prstGeom prst="rect">
            <a:avLst/>
          </a:prstGeom>
          <a:solidFill>
            <a:srgbClr val="CCECFF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 cầu: 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 gian 5 phút.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 điểm: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A: 10 tên.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B: 9 tên.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C: 8 tên.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D: 7 tên.</a:t>
            </a:r>
          </a:p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Kết quả: Mỗi hoạt động tính một điểm.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971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tx2">
                  <a:lumMod val="75000"/>
                </a:schemeClr>
              </a:extrusionClr>
            </a:sp3d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.VnArabia" pitchFamily="34" charset="0"/>
              </a:rPr>
              <a:t>CHỦ ĐỀ 9: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uild="p" animBg="1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39614"/>
            <a:ext cx="4038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KỂ TÊN MỘT SỐ NGHỀ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" y="1905000"/>
            <a:ext cx="3940629" cy="2549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1905000"/>
            <a:ext cx="3886200" cy="25479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74771" y="4955625"/>
            <a:ext cx="4071258" cy="1323439"/>
            <a:chOff x="5181600" y="3809306"/>
            <a:chExt cx="4071258" cy="1039753"/>
          </a:xfrm>
        </p:grpSpPr>
        <p:sp>
          <p:nvSpPr>
            <p:cNvPr id="10" name="TextBox 9"/>
            <p:cNvSpPr txBox="1"/>
            <p:nvPr/>
          </p:nvSpPr>
          <p:spPr>
            <a:xfrm>
              <a:off x="6705600" y="3855473"/>
              <a:ext cx="2547258" cy="923330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https://webdien.vn/dien-dan-dung-la-gi-dien-dan-dung-bao-gom-nhung-gi/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3809306"/>
              <a:ext cx="1426029" cy="10397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Times New Roman" pitchFamily="18" charset="0"/>
                  <a:cs typeface="Times New Roman" pitchFamily="18" charset="0"/>
                </a:rPr>
                <a:t>Thợ sửa điện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 smtClean="0">
                  <a:latin typeface="Times New Roman" pitchFamily="18" charset="0"/>
                  <a:cs typeface="Times New Roman" pitchFamily="18" charset="0"/>
                </a:rPr>
                <a:t> theo nguồn</a:t>
              </a:r>
              <a:endParaRPr lang="vi-V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985" y="208238"/>
            <a:ext cx="904602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1" y="4779675"/>
            <a:ext cx="4343398" cy="707886"/>
            <a:chOff x="381002" y="4038600"/>
            <a:chExt cx="3161312" cy="707886"/>
          </a:xfrm>
        </p:grpSpPr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832" y="4081501"/>
              <a:ext cx="137948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1002" y="4038600"/>
              <a:ext cx="1663849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Thợ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sửa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nguồn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4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41644"/>
            <a:ext cx="397736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KỂ TÊN MỘT SỐ NGHỀ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30" y="152400"/>
            <a:ext cx="904602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78000"/>
            <a:ext cx="4181162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771" y="4800600"/>
            <a:ext cx="42672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Ông Vũ Văn Trụ người có thâm niên làng nghề Phúc Lộc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Ảnh- Trường Giang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05/02/2019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786" y="4836549"/>
            <a:ext cx="380218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tin-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04/12/2015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/>
          <a:stretch/>
        </p:blipFill>
        <p:spPr>
          <a:xfrm>
            <a:off x="5058786" y="1778000"/>
            <a:ext cx="3802186" cy="2794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5374" y="5084334"/>
            <a:ext cx="2881994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Mùa tập tành lao động</a:t>
            </a: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26/07/2021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Báo Phụ nữ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816101"/>
            <a:ext cx="4142015" cy="279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86" y="1816101"/>
            <a:ext cx="3888703" cy="289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4229" y="4953000"/>
            <a:ext cx="22098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Báo đầu tư tài chính Sài Gòn- Giải phóng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 animBg="1"/>
      <p:bldP spid="7" grpId="1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2" y="990600"/>
            <a:ext cx="394062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KỂ TÊN MỘT SỐ NGHỀ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3" y="194197"/>
            <a:ext cx="904602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974523"/>
            <a:ext cx="3733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Tháng Mười Một, nghĩ về nghề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Nam 06/11/2018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943" y="5039588"/>
            <a:ext cx="3886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! 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Nam. 20/11/2020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981200"/>
            <a:ext cx="3842659" cy="2884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758252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1814" y="4553528"/>
            <a:ext cx="4271554" cy="203132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bác sĩ Bệnh viện Bệnh nhiệt đới Trung ương điều trị cho một bệnh nhân nghi nhiễm COVID-19 (Ảnh: Tuấn Trình)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13/04/2020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" y="4670256"/>
            <a:ext cx="3946072" cy="175432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 Lê Quốc Bảo thăm khám cho người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bác sĩ tận tâm với nghề chữa bệnh cứu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vi-V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19:39 25-09-2020</a:t>
            </a:r>
            <a:endParaRPr lang="vi-V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5" y="1754896"/>
            <a:ext cx="4095439" cy="2737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6" y="1733125"/>
            <a:ext cx="4145280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44000" cy="6890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05542"/>
            <a:ext cx="3886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KỂ TÊN MỘT SỐ NGHỀ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04602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NÓI CHUYỆN VỀ VẺ ĐẸP NGƯỜI LAO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8" y="1400259"/>
            <a:ext cx="47788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cap="all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2" y="2002970"/>
            <a:ext cx="877388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711" y="2666996"/>
            <a:ext cx="8741229" cy="2462213"/>
          </a:xfrm>
          <a:prstGeom prst="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 chia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HS: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84" y="5302589"/>
            <a:ext cx="5464632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9026" y="5364144"/>
            <a:ext cx="2590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13" y="2427666"/>
            <a:ext cx="87412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 hội có rất nhiều nghề. Tất cả các nghề nghiệp chân chính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có vị trí trong xã hội và đem lại những giá trị nhất định cho cuộc sống.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5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168" y="116688"/>
            <a:ext cx="5029200" cy="5847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CỦNG CỐ: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828800"/>
            <a:ext cx="7391400" cy="120032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86,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186" y="3788229"/>
            <a:ext cx="7391400" cy="83099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9" y="807267"/>
            <a:ext cx="8741231" cy="59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831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.VnArabia</vt:lpstr>
      <vt:lpstr>.VnArial Narrow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2021-08-14T15:57:14Z</dcterms:created>
  <dcterms:modified xsi:type="dcterms:W3CDTF">2022-07-27T14:21:24Z</dcterms:modified>
</cp:coreProperties>
</file>